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notesMasterIdLst>
    <p:notesMasterId r:id="rId15"/>
  </p:notesMasterIdLst>
  <p:sldIdLst>
    <p:sldId id="291" r:id="rId2"/>
    <p:sldId id="298" r:id="rId3"/>
    <p:sldId id="295" r:id="rId4"/>
    <p:sldId id="294" r:id="rId5"/>
    <p:sldId id="304" r:id="rId6"/>
    <p:sldId id="293" r:id="rId7"/>
    <p:sldId id="305" r:id="rId8"/>
    <p:sldId id="296" r:id="rId9"/>
    <p:sldId id="300" r:id="rId10"/>
    <p:sldId id="301" r:id="rId11"/>
    <p:sldId id="302" r:id="rId12"/>
    <p:sldId id="303" r:id="rId13"/>
    <p:sldId id="30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2F4"/>
    <a:srgbClr val="4372C4"/>
    <a:srgbClr val="B88ED8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40" autoAdjust="0"/>
    <p:restoredTop sz="96433" autoAdjust="0"/>
  </p:normalViewPr>
  <p:slideViewPr>
    <p:cSldViewPr snapToGrid="0" snapToObjects="1">
      <p:cViewPr varScale="1">
        <p:scale>
          <a:sx n="59" d="100"/>
          <a:sy n="59" d="100"/>
        </p:scale>
        <p:origin x="84" y="12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9C35C8-7E0D-164D-90DB-73CCFD21AAF4}" type="datetimeFigureOut">
              <a:rPr lang="en-US" smtClean="0"/>
              <a:t>8/3/2017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2E831-A90A-F644-88CB-A0E75247B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71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7C8FD-1A2A-441D-9CD2-840C26B39A5A}" type="datetime1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33079-1C37-4661-B31C-A5DFEE97D910}" type="datetime1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83D07-751F-4757-9932-0F8BC54C8419}" type="datetime1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EED52-5F0C-4D8D-A7BC-867C7096F94F}" type="datetime1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B73E1-68AA-4227-AB41-1F60D05A095F}" type="datetime1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508D-AC3C-4D8A-9C7E-4D9CAB5C0076}" type="datetime1">
              <a:rPr lang="en-US" smtClean="0"/>
              <a:t>8/3/2017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A996-69E8-4753-AC13-21D56F8E1543}" type="datetime1">
              <a:rPr lang="en-US" smtClean="0"/>
              <a:t>8/3/2017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E98A2-5D8E-46E5-96B8-2A0471B62A3E}" type="datetime1">
              <a:rPr lang="en-US" smtClean="0"/>
              <a:t>8/3/2017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2E1FD-C2AF-4AD8-8AA8-B1B0CCE0217C}" type="datetime1">
              <a:rPr lang="en-US" smtClean="0"/>
              <a:t>8/3/2017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74F8-C56F-428D-BADF-606163EEF181}" type="datetime1">
              <a:rPr lang="en-US" smtClean="0"/>
              <a:t>8/3/2017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6B7F-2785-4184-9705-F1C4F8FDD63D}" type="datetime1">
              <a:rPr lang="en-US" smtClean="0"/>
              <a:t>8/3/2017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AD7A6-3CAF-4B18-B9B3-448781415F8E}" type="datetime1">
              <a:rPr lang="en-US" smtClean="0"/>
              <a:t>8/3/2017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0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7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9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The Galactic Treasure Hunt </a:t>
            </a:r>
            <a:r>
              <a:rPr lang="en-US" sz="3000" b="1" dirty="0">
                <a:solidFill>
                  <a:schemeClr val="tx1"/>
                </a:solidFill>
              </a:rPr>
              <a:t>G</a:t>
            </a:r>
            <a:r>
              <a:rPr lang="en-US" sz="3000" b="1" dirty="0" smtClean="0">
                <a:solidFill>
                  <a:schemeClr val="tx1"/>
                </a:solidFill>
              </a:rPr>
              <a:t>ame</a:t>
            </a:r>
            <a:endParaRPr 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17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After </a:t>
            </a:r>
            <a:r>
              <a:rPr lang="en-US" b="1" dirty="0">
                <a:solidFill>
                  <a:schemeClr val="tx1"/>
                </a:solidFill>
              </a:rPr>
              <a:t>you arrived in either of the spaceships, press the SPACEBAR quickly (in less than a second) and </a:t>
            </a:r>
            <a:r>
              <a:rPr lang="en-US" b="1" dirty="0" smtClean="0">
                <a:solidFill>
                  <a:schemeClr val="tx1"/>
                </a:solidFill>
              </a:rPr>
              <a:t>a </a:t>
            </a:r>
            <a:r>
              <a:rPr lang="en-US" b="1" dirty="0">
                <a:solidFill>
                  <a:schemeClr val="tx1"/>
                </a:solidFill>
              </a:rPr>
              <a:t>galactic portal will open for you to go to </a:t>
            </a:r>
            <a:r>
              <a:rPr lang="en-US" b="1" dirty="0" smtClean="0">
                <a:solidFill>
                  <a:schemeClr val="tx1"/>
                </a:solidFill>
              </a:rPr>
              <a:t>the next </a:t>
            </a:r>
            <a:r>
              <a:rPr lang="en-US" b="1" dirty="0">
                <a:solidFill>
                  <a:schemeClr val="tx1"/>
                </a:solidFill>
              </a:rPr>
              <a:t>planet. </a:t>
            </a: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512769" y="2872195"/>
            <a:ext cx="2845837" cy="363147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925" y="5616303"/>
            <a:ext cx="2179357" cy="759013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409667" y="6221096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p Arrow 24"/>
          <p:cNvSpPr/>
          <p:nvPr/>
        </p:nvSpPr>
        <p:spPr>
          <a:xfrm>
            <a:off x="3664911" y="4087247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741" y="2944798"/>
            <a:ext cx="1366924" cy="1360345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6833905" y="2872195"/>
            <a:ext cx="2845837" cy="363147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061" y="5616303"/>
            <a:ext cx="2179357" cy="759013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730803" y="6221096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Up Arrow 32"/>
          <p:cNvSpPr/>
          <p:nvPr/>
        </p:nvSpPr>
        <p:spPr>
          <a:xfrm>
            <a:off x="7986047" y="4087247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877" y="2944798"/>
            <a:ext cx="1366924" cy="136034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13" y="4610103"/>
            <a:ext cx="1463040" cy="146304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117" y="4571670"/>
            <a:ext cx="1463040" cy="14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63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Finally</a:t>
            </a:r>
            <a:r>
              <a:rPr lang="en-US" b="1" dirty="0">
                <a:solidFill>
                  <a:schemeClr val="tx1"/>
                </a:solidFill>
              </a:rPr>
              <a:t>, when you </a:t>
            </a:r>
            <a:r>
              <a:rPr lang="en-US" b="1" dirty="0" smtClean="0">
                <a:solidFill>
                  <a:schemeClr val="tx1"/>
                </a:solidFill>
              </a:rPr>
              <a:t>arrive at either of the Helium planets, </a:t>
            </a:r>
            <a:r>
              <a:rPr lang="en-US" b="1" dirty="0">
                <a:solidFill>
                  <a:schemeClr val="tx1"/>
                </a:solidFill>
              </a:rPr>
              <a:t>you should press the SPACEBAR </a:t>
            </a:r>
            <a:r>
              <a:rPr lang="en-US" b="1" dirty="0" smtClean="0">
                <a:solidFill>
                  <a:schemeClr val="tx1"/>
                </a:solidFill>
              </a:rPr>
              <a:t>quickly </a:t>
            </a:r>
            <a:r>
              <a:rPr lang="en-US" b="1" dirty="0">
                <a:solidFill>
                  <a:schemeClr val="tx1"/>
                </a:solidFill>
              </a:rPr>
              <a:t>(in less than a second)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to collect your </a:t>
            </a:r>
            <a:r>
              <a:rPr lang="en-US" b="1" dirty="0" smtClean="0">
                <a:solidFill>
                  <a:schemeClr val="tx1"/>
                </a:solidFill>
              </a:rPr>
              <a:t>money.</a:t>
            </a: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Once you see your reward, the next day automatically starts after one second.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4154" y="1654674"/>
            <a:ext cx="2845837" cy="38326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310" y="4593816"/>
            <a:ext cx="2179357" cy="75901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3961052" y="5198609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>
            <a:off x="4216296" y="3053330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739455" y="1630866"/>
            <a:ext cx="2845837" cy="38326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611" y="4570008"/>
            <a:ext cx="2179357" cy="759013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7636353" y="5174801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Up Arrow 25"/>
          <p:cNvSpPr/>
          <p:nvPr/>
        </p:nvSpPr>
        <p:spPr>
          <a:xfrm>
            <a:off x="7891597" y="3029522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841227" y="3620864"/>
            <a:ext cx="1188720" cy="1188720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3574347" y="2729665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564" y="1794601"/>
            <a:ext cx="774994" cy="890033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4818852" y="2731440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719" y="2296582"/>
            <a:ext cx="337895" cy="388052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4307353" y="2329308"/>
            <a:ext cx="389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smtClean="0"/>
              <a:t>or</a:t>
            </a:r>
            <a:endParaRPr lang="en-GB" b="1" dirty="0"/>
          </a:p>
        </p:txBody>
      </p:sp>
      <p:sp>
        <p:nvSpPr>
          <p:cNvPr id="42" name="Rectangle 41"/>
          <p:cNvSpPr/>
          <p:nvPr/>
        </p:nvSpPr>
        <p:spPr>
          <a:xfrm>
            <a:off x="7200591" y="2705516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808" y="1770452"/>
            <a:ext cx="774994" cy="89003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8445096" y="2707291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963" y="2272433"/>
            <a:ext cx="337895" cy="388052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7933597" y="2305159"/>
            <a:ext cx="389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smtClean="0"/>
              <a:t>or</a:t>
            </a:r>
            <a:endParaRPr lang="en-GB" b="1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528" y="3597056"/>
            <a:ext cx="1192359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0678" y="174115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endParaRPr lang="en-US" b="1" dirty="0" smtClean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</a:rPr>
              <a:t>O</a:t>
            </a:r>
            <a:r>
              <a:rPr lang="en-US" b="1" dirty="0" smtClean="0">
                <a:solidFill>
                  <a:schemeClr val="tx1"/>
                </a:solidFill>
              </a:rPr>
              <a:t>n </a:t>
            </a:r>
            <a:r>
              <a:rPr lang="en-US" b="1" dirty="0">
                <a:solidFill>
                  <a:schemeClr val="tx1"/>
                </a:solidFill>
              </a:rPr>
              <a:t>most of the days, </a:t>
            </a:r>
            <a:r>
              <a:rPr lang="en-US" b="1" dirty="0" smtClean="0">
                <a:solidFill>
                  <a:schemeClr val="tx1"/>
                </a:solidFill>
              </a:rPr>
              <a:t>your journey starts </a:t>
            </a:r>
            <a:r>
              <a:rPr lang="en-US" b="1" dirty="0">
                <a:solidFill>
                  <a:schemeClr val="tx1"/>
                </a:solidFill>
              </a:rPr>
              <a:t>from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earth</a:t>
            </a:r>
            <a:r>
              <a:rPr lang="en-US" b="1" dirty="0" smtClean="0">
                <a:solidFill>
                  <a:schemeClr val="tx1"/>
                </a:solidFill>
              </a:rPr>
              <a:t>.</a:t>
            </a: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</a:rPr>
              <a:t>Some days, </a:t>
            </a:r>
            <a:r>
              <a:rPr lang="en-US" b="1" dirty="0" smtClean="0">
                <a:solidFill>
                  <a:schemeClr val="tx1"/>
                </a:solidFill>
              </a:rPr>
              <a:t>however, you</a:t>
            </a:r>
            <a:r>
              <a:rPr lang="en-US" b="1" dirty="0">
                <a:solidFill>
                  <a:schemeClr val="tx1"/>
                </a:solidFill>
              </a:rPr>
              <a:t> just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wake </a:t>
            </a:r>
            <a:r>
              <a:rPr lang="en-US" b="1" dirty="0" smtClean="0">
                <a:solidFill>
                  <a:schemeClr val="tx1"/>
                </a:solidFill>
              </a:rPr>
              <a:t>up and find </a:t>
            </a:r>
            <a:r>
              <a:rPr lang="en-US" b="1" dirty="0">
                <a:solidFill>
                  <a:schemeClr val="tx1"/>
                </a:solidFill>
              </a:rPr>
              <a:t>yourself in one of the two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space stations</a:t>
            </a:r>
            <a:r>
              <a:rPr lang="en-US" b="1" dirty="0" smtClean="0">
                <a:solidFill>
                  <a:schemeClr val="tx1"/>
                </a:solidFill>
              </a:rPr>
              <a:t>. You should continue your journey from there.</a:t>
            </a:r>
            <a:endParaRPr lang="en-US" b="1" dirty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 smtClean="0">
                <a:solidFill>
                  <a:schemeClr val="tx1"/>
                </a:solidFill>
              </a:rPr>
              <a:t>In yet other days, </a:t>
            </a:r>
            <a:r>
              <a:rPr lang="en-US" b="1" dirty="0">
                <a:solidFill>
                  <a:schemeClr val="tx1"/>
                </a:solidFill>
              </a:rPr>
              <a:t>you just wake up and find yourself in one of the two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Helium planets</a:t>
            </a:r>
            <a:r>
              <a:rPr lang="en-US" b="1" dirty="0" smtClean="0">
                <a:solidFill>
                  <a:schemeClr val="tx1"/>
                </a:solidFill>
              </a:rPr>
              <a:t>. </a:t>
            </a:r>
            <a:r>
              <a:rPr lang="en-US" b="1" dirty="0">
                <a:solidFill>
                  <a:schemeClr val="tx1"/>
                </a:solidFill>
              </a:rPr>
              <a:t>You should </a:t>
            </a:r>
            <a:r>
              <a:rPr lang="en-US" b="1" dirty="0" smtClean="0">
                <a:solidFill>
                  <a:schemeClr val="tx1"/>
                </a:solidFill>
              </a:rPr>
              <a:t>press the </a:t>
            </a:r>
            <a:r>
              <a:rPr lang="en-US" b="1" dirty="0">
                <a:solidFill>
                  <a:schemeClr val="tx1"/>
                </a:solidFill>
              </a:rPr>
              <a:t>SPACEBAR </a:t>
            </a:r>
            <a:r>
              <a:rPr lang="en-US" b="1" dirty="0" smtClean="0">
                <a:solidFill>
                  <a:schemeClr val="tx1"/>
                </a:solidFill>
              </a:rPr>
              <a:t>to collect the reward there.</a:t>
            </a:r>
            <a:endParaRPr lang="en-US" b="1" dirty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endParaRPr lang="en-US" b="1" dirty="0" smtClean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288" y="143435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742433" y="1485543"/>
            <a:ext cx="859963" cy="854540"/>
          </a:xfrm>
          <a:prstGeom prst="rect">
            <a:avLst/>
          </a:prstGeom>
        </p:spPr>
      </p:pic>
      <p:sp>
        <p:nvSpPr>
          <p:cNvPr id="35" name="Right Arrow 34"/>
          <p:cNvSpPr/>
          <p:nvPr/>
        </p:nvSpPr>
        <p:spPr>
          <a:xfrm rot="20066325">
            <a:off x="3226853" y="111182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3525336" y="103702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004" y="2175562"/>
            <a:ext cx="1280160" cy="12801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004" y="448483"/>
            <a:ext cx="1280160" cy="1280160"/>
          </a:xfrm>
          <a:prstGeom prst="rect">
            <a:avLst/>
          </a:prstGeom>
        </p:spPr>
      </p:pic>
      <p:sp>
        <p:nvSpPr>
          <p:cNvPr id="47" name="Right Arrow 46"/>
          <p:cNvSpPr/>
          <p:nvPr/>
        </p:nvSpPr>
        <p:spPr>
          <a:xfrm rot="1533675" flipV="1">
            <a:off x="3231250" y="192567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3533956" y="176408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0" name="Rectangle 49"/>
          <p:cNvSpPr/>
          <p:nvPr/>
        </p:nvSpPr>
        <p:spPr>
          <a:xfrm>
            <a:off x="8208352" y="136411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 rot="1227651" flipV="1">
            <a:off x="6104970" y="109436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957" y="751431"/>
            <a:ext cx="993052" cy="988273"/>
          </a:xfrm>
          <a:prstGeom prst="rect">
            <a:avLst/>
          </a:prstGeom>
        </p:spPr>
      </p:pic>
      <p:sp>
        <p:nvSpPr>
          <p:cNvPr id="53" name="Right Arrow 52"/>
          <p:cNvSpPr/>
          <p:nvPr/>
        </p:nvSpPr>
        <p:spPr>
          <a:xfrm rot="20372349">
            <a:off x="6100572" y="220172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59" y="2124255"/>
            <a:ext cx="993052" cy="98827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361" y="1997541"/>
            <a:ext cx="337895" cy="38805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623" y="1491977"/>
            <a:ext cx="862167" cy="85953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838" y="201452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4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You must be ready to play the game now.</a:t>
            </a: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smtClean="0">
                <a:solidFill>
                  <a:schemeClr val="tx1"/>
                </a:solidFill>
              </a:rPr>
              <a:t>                                                     Good </a:t>
            </a:r>
            <a:r>
              <a:rPr lang="en-US" sz="3000" b="1" dirty="0" smtClean="0">
                <a:solidFill>
                  <a:schemeClr val="tx1"/>
                </a:solidFill>
              </a:rPr>
              <a:t>luck</a:t>
            </a:r>
            <a:r>
              <a:rPr lang="mr-IN" sz="3000" b="1" dirty="0" smtClean="0">
                <a:solidFill>
                  <a:schemeClr val="tx1"/>
                </a:solidFill>
              </a:rPr>
              <a:t>…</a:t>
            </a:r>
            <a:endParaRPr 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31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 this game, you travel from earth to some planets to collect points. Your payment will depend </a:t>
            </a:r>
            <a:r>
              <a:rPr lang="en-US" b="1" dirty="0">
                <a:solidFill>
                  <a:schemeClr val="tx1"/>
                </a:solidFill>
              </a:rPr>
              <a:t>on </a:t>
            </a:r>
            <a:r>
              <a:rPr lang="en-US" b="1" dirty="0" smtClean="0">
                <a:solidFill>
                  <a:schemeClr val="tx1"/>
                </a:solidFill>
              </a:rPr>
              <a:t>how much you collected in your trips. 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This is the map of the 365 journeys you will have: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    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8" y="365177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ight Arrow 2"/>
          <p:cNvSpPr/>
          <p:nvPr/>
        </p:nvSpPr>
        <p:spPr>
          <a:xfrm rot="20066325">
            <a:off x="1329473" y="332924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1627956" y="325444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" name="TextBox 3"/>
          <p:cNvSpPr txBox="1"/>
          <p:nvPr/>
        </p:nvSpPr>
        <p:spPr>
          <a:xfrm>
            <a:off x="357977" y="437642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Earth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523667" y="2385144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station 1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4392982"/>
            <a:ext cx="1280160" cy="1280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2665903"/>
            <a:ext cx="1280160" cy="1280160"/>
          </a:xfrm>
          <a:prstGeom prst="rect">
            <a:avLst/>
          </a:prstGeom>
        </p:spPr>
      </p:pic>
      <p:sp>
        <p:nvSpPr>
          <p:cNvPr id="30" name="Right Arrow 29"/>
          <p:cNvSpPr/>
          <p:nvPr/>
        </p:nvSpPr>
        <p:spPr>
          <a:xfrm rot="1533675" flipV="1">
            <a:off x="1333870" y="414309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1636576" y="398150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31"/>
          <p:cNvSpPr txBox="1"/>
          <p:nvPr/>
        </p:nvSpPr>
        <p:spPr>
          <a:xfrm>
            <a:off x="2523667" y="5544578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</a:t>
            </a:r>
            <a:r>
              <a:rPr lang="en-GB" smtClean="0"/>
              <a:t>station 2</a:t>
            </a:r>
            <a:endParaRPr lang="en-GB" dirty="0"/>
          </a:p>
        </p:txBody>
      </p:sp>
      <p:sp>
        <p:nvSpPr>
          <p:cNvPr id="38" name="Right Arrow 37"/>
          <p:cNvSpPr/>
          <p:nvPr/>
        </p:nvSpPr>
        <p:spPr>
          <a:xfrm rot="1227651" flipV="1">
            <a:off x="4207590" y="331178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7" y="2968851"/>
            <a:ext cx="993052" cy="988273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 rot="20372349">
            <a:off x="4203192" y="441914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79" y="4341675"/>
            <a:ext cx="993052" cy="98827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7845053" y="3702963"/>
            <a:ext cx="859963" cy="85454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7673285" y="465251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Helium-Blue</a:t>
            </a:r>
            <a:endParaRPr lang="en-GB" dirty="0"/>
          </a:p>
        </p:txBody>
      </p:sp>
      <p:sp>
        <p:nvSpPr>
          <p:cNvPr id="42" name="Rectangle 41"/>
          <p:cNvSpPr/>
          <p:nvPr/>
        </p:nvSpPr>
        <p:spPr>
          <a:xfrm>
            <a:off x="6310972" y="358153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81" y="4214961"/>
            <a:ext cx="337895" cy="38805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741" y="3697967"/>
            <a:ext cx="862167" cy="859536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6132110" y="4649202"/>
            <a:ext cx="1502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Helium-Green</a:t>
            </a:r>
            <a:endParaRPr lang="en-GB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56" y="422051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 this game, you travel from earth to some planets to collect points. Your payment will depend </a:t>
            </a:r>
            <a:r>
              <a:rPr lang="en-US" b="1" dirty="0">
                <a:solidFill>
                  <a:schemeClr val="tx1"/>
                </a:solidFill>
              </a:rPr>
              <a:t>on </a:t>
            </a:r>
            <a:r>
              <a:rPr lang="en-US" b="1" dirty="0" smtClean="0">
                <a:solidFill>
                  <a:schemeClr val="tx1"/>
                </a:solidFill>
              </a:rPr>
              <a:t>how much you collected in your trips. 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This is the map of the 365 journeys you will have: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    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8" y="365177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ight Arrow 2"/>
          <p:cNvSpPr/>
          <p:nvPr/>
        </p:nvSpPr>
        <p:spPr>
          <a:xfrm rot="20066325">
            <a:off x="1329473" y="332924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1627956" y="325444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" name="TextBox 3"/>
          <p:cNvSpPr txBox="1"/>
          <p:nvPr/>
        </p:nvSpPr>
        <p:spPr>
          <a:xfrm>
            <a:off x="357977" y="437642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Earth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523667" y="2385144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station 1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4392982"/>
            <a:ext cx="1280160" cy="1280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2665903"/>
            <a:ext cx="1280160" cy="1280160"/>
          </a:xfrm>
          <a:prstGeom prst="rect">
            <a:avLst/>
          </a:prstGeom>
        </p:spPr>
      </p:pic>
      <p:sp>
        <p:nvSpPr>
          <p:cNvPr id="30" name="Right Arrow 29"/>
          <p:cNvSpPr/>
          <p:nvPr/>
        </p:nvSpPr>
        <p:spPr>
          <a:xfrm rot="1533675" flipV="1">
            <a:off x="1333870" y="414309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1636576" y="398150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31"/>
          <p:cNvSpPr txBox="1"/>
          <p:nvPr/>
        </p:nvSpPr>
        <p:spPr>
          <a:xfrm>
            <a:off x="2523667" y="5544578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</a:t>
            </a:r>
            <a:r>
              <a:rPr lang="en-GB" smtClean="0"/>
              <a:t>station 2</a:t>
            </a:r>
            <a:endParaRPr lang="en-GB" dirty="0"/>
          </a:p>
        </p:txBody>
      </p:sp>
      <p:sp>
        <p:nvSpPr>
          <p:cNvPr id="38" name="Right Arrow 37"/>
          <p:cNvSpPr/>
          <p:nvPr/>
        </p:nvSpPr>
        <p:spPr>
          <a:xfrm rot="1227651" flipV="1">
            <a:off x="4207590" y="331178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7" y="2968851"/>
            <a:ext cx="993052" cy="988273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 rot="20372349">
            <a:off x="4203192" y="441914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79" y="4341675"/>
            <a:ext cx="993052" cy="98827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9065615" y="2124745"/>
            <a:ext cx="29162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Starting from earth, you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choose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 smtClean="0"/>
              <a:t>either the black or red spaceship, and they take you to one of the two space stations. 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From there, a portal takes you to one of the two Helium planets where the aliens put their money.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You will visit the Helium planets and collect the money there for 365 times (like a year composed of 365 days).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741" y="3697967"/>
            <a:ext cx="862167" cy="859536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7845053" y="3702963"/>
            <a:ext cx="859963" cy="85454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6132110" y="4649202"/>
            <a:ext cx="1502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Helium-Green</a:t>
            </a:r>
            <a:endParaRPr lang="en-GB" dirty="0"/>
          </a:p>
        </p:txBody>
      </p:sp>
      <p:sp>
        <p:nvSpPr>
          <p:cNvPr id="49" name="TextBox 48"/>
          <p:cNvSpPr txBox="1"/>
          <p:nvPr/>
        </p:nvSpPr>
        <p:spPr>
          <a:xfrm>
            <a:off x="7673285" y="465251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Helium-Blue</a:t>
            </a:r>
            <a:endParaRPr lang="en-GB" dirty="0"/>
          </a:p>
        </p:txBody>
      </p:sp>
      <p:sp>
        <p:nvSpPr>
          <p:cNvPr id="50" name="Rectangle 49"/>
          <p:cNvSpPr/>
          <p:nvPr/>
        </p:nvSpPr>
        <p:spPr>
          <a:xfrm>
            <a:off x="6310972" y="358153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56" y="4220512"/>
            <a:ext cx="337895" cy="38805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81" y="4214961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Every day</a:t>
            </a:r>
            <a:r>
              <a:rPr lang="en-US" b="1" dirty="0" smtClean="0">
                <a:solidFill>
                  <a:schemeClr val="tx1"/>
                </a:solidFill>
              </a:rPr>
              <a:t>, depending on what space-station you arrive in from earth, the portal takes you to one of the two Helium planets.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816217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Up Arrow 78"/>
          <p:cNvSpPr/>
          <p:nvPr/>
        </p:nvSpPr>
        <p:spPr>
          <a:xfrm>
            <a:off x="2366896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88" y="2542174"/>
            <a:ext cx="1005840" cy="1005840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557424" y="1411452"/>
            <a:ext cx="914400" cy="914400"/>
          </a:xfrm>
          <a:prstGeom prst="rect">
            <a:avLst/>
          </a:prstGeom>
        </p:spPr>
      </p:pic>
      <p:sp>
        <p:nvSpPr>
          <p:cNvPr id="83" name="Up Arrow 82"/>
          <p:cNvSpPr/>
          <p:nvPr/>
        </p:nvSpPr>
        <p:spPr>
          <a:xfrm>
            <a:off x="3795333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25" y="2542174"/>
            <a:ext cx="1005840" cy="100584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1" y="3570657"/>
            <a:ext cx="1280160" cy="128016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725" y="3570657"/>
            <a:ext cx="1280160" cy="1280160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91" y="2009158"/>
            <a:ext cx="337895" cy="38805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8" y="1414013"/>
            <a:ext cx="917199" cy="914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843" y="2009158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5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Every day</a:t>
            </a:r>
            <a:r>
              <a:rPr lang="en-US" b="1" dirty="0" smtClean="0">
                <a:solidFill>
                  <a:schemeClr val="tx1"/>
                </a:solidFill>
              </a:rPr>
              <a:t>, depending on what space-station you arrive in from earth, the portal takes you to one of the two Helium planets.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However, once in a while, in an unpredictable way (usually every 4 to 9 days) a galactic storm happens and swaps the destination of the two portals.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816217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Up Arrow 78"/>
          <p:cNvSpPr/>
          <p:nvPr/>
        </p:nvSpPr>
        <p:spPr>
          <a:xfrm>
            <a:off x="2366896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88" y="2542174"/>
            <a:ext cx="1005840" cy="1005840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557424" y="1411452"/>
            <a:ext cx="914400" cy="914400"/>
          </a:xfrm>
          <a:prstGeom prst="rect">
            <a:avLst/>
          </a:prstGeom>
        </p:spPr>
      </p:pic>
      <p:sp>
        <p:nvSpPr>
          <p:cNvPr id="83" name="Up Arrow 82"/>
          <p:cNvSpPr/>
          <p:nvPr/>
        </p:nvSpPr>
        <p:spPr>
          <a:xfrm>
            <a:off x="3795333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25" y="2542174"/>
            <a:ext cx="1005840" cy="1005840"/>
          </a:xfrm>
          <a:prstGeom prst="rect">
            <a:avLst/>
          </a:prstGeom>
        </p:spPr>
      </p:pic>
      <p:sp>
        <p:nvSpPr>
          <p:cNvPr id="93" name="Arc 92"/>
          <p:cNvSpPr/>
          <p:nvPr/>
        </p:nvSpPr>
        <p:spPr>
          <a:xfrm>
            <a:off x="4793522" y="1833453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>
            <a:off x="5317495" y="1959836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galactic storm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325087" y="3720582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galactic storm</a:t>
            </a:r>
          </a:p>
        </p:txBody>
      </p:sp>
      <p:sp>
        <p:nvSpPr>
          <p:cNvPr id="96" name="Arc 95"/>
          <p:cNvSpPr/>
          <p:nvPr/>
        </p:nvSpPr>
        <p:spPr>
          <a:xfrm flipH="1" flipV="1">
            <a:off x="4782037" y="2273429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30029" y="6428042"/>
            <a:ext cx="2743200" cy="365125"/>
          </a:xfrm>
        </p:spPr>
        <p:txBody>
          <a:bodyPr/>
          <a:lstStyle/>
          <a:p>
            <a:fld id="{F5B33934-9E33-2F4B-9E2F-73FAFFD070E8}" type="slidenum">
              <a:rPr lang="en-US" smtClean="0"/>
              <a:t>5</a:t>
            </a:fld>
            <a:endParaRPr lang="en-US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1" y="3570657"/>
            <a:ext cx="1280160" cy="128016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725" y="3570657"/>
            <a:ext cx="1280160" cy="1280160"/>
          </a:xfrm>
          <a:prstGeom prst="rect">
            <a:avLst/>
          </a:prstGeom>
        </p:spPr>
      </p:pic>
      <p:sp>
        <p:nvSpPr>
          <p:cNvPr id="103" name="Rectangle 102"/>
          <p:cNvSpPr/>
          <p:nvPr/>
        </p:nvSpPr>
        <p:spPr>
          <a:xfrm>
            <a:off x="7802969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" name="Up Arrow 103"/>
          <p:cNvSpPr/>
          <p:nvPr/>
        </p:nvSpPr>
        <p:spPr>
          <a:xfrm>
            <a:off x="8353648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540" y="2542174"/>
            <a:ext cx="1005840" cy="1005840"/>
          </a:xfrm>
          <a:prstGeom prst="rect">
            <a:avLst/>
          </a:prstGeom>
        </p:spPr>
      </p:pic>
      <p:sp>
        <p:nvSpPr>
          <p:cNvPr id="108" name="Up Arrow 107"/>
          <p:cNvSpPr/>
          <p:nvPr/>
        </p:nvSpPr>
        <p:spPr>
          <a:xfrm>
            <a:off x="9782085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977" y="2542174"/>
            <a:ext cx="1005840" cy="1005840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443" y="3570657"/>
            <a:ext cx="1280160" cy="1280160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77" y="3570657"/>
            <a:ext cx="1280160" cy="12801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8115739" y="1411452"/>
            <a:ext cx="914400" cy="914400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91" y="2009158"/>
            <a:ext cx="337895" cy="388052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768" y="1971894"/>
            <a:ext cx="337895" cy="38805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8" y="1414013"/>
            <a:ext cx="917199" cy="9144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843" y="2009158"/>
            <a:ext cx="337895" cy="388052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067" y="1406453"/>
            <a:ext cx="917199" cy="9144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922" y="2001598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8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Also, every </a:t>
            </a:r>
            <a:r>
              <a:rPr lang="en-US" b="1" dirty="0">
                <a:solidFill>
                  <a:schemeClr val="tx1"/>
                </a:solidFill>
              </a:rPr>
              <a:t>day, depending on their mood, aliens put </a:t>
            </a:r>
            <a:r>
              <a:rPr lang="en-US" b="1" dirty="0" smtClean="0">
                <a:solidFill>
                  <a:schemeClr val="tx1"/>
                </a:solidFill>
              </a:rPr>
              <a:t>most of their </a:t>
            </a:r>
            <a:r>
              <a:rPr lang="en-US" b="1" dirty="0">
                <a:solidFill>
                  <a:schemeClr val="tx1"/>
                </a:solidFill>
              </a:rPr>
              <a:t>money in </a:t>
            </a:r>
            <a:r>
              <a:rPr lang="en-US" b="1" dirty="0" smtClean="0">
                <a:solidFill>
                  <a:schemeClr val="tx1"/>
                </a:solidFill>
              </a:rPr>
              <a:t>one of the two Helium planets, and put less in the other one.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7570" y="3199229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611457" y="32010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208480" y="1998692"/>
            <a:ext cx="1160089" cy="11600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24" y="2766146"/>
            <a:ext cx="337895" cy="388052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602070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249" y="1998692"/>
            <a:ext cx="1164843" cy="11612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87" y="2264165"/>
            <a:ext cx="774994" cy="89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7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Also, every </a:t>
            </a:r>
            <a:r>
              <a:rPr lang="en-US" b="1" dirty="0">
                <a:solidFill>
                  <a:schemeClr val="tx1"/>
                </a:solidFill>
              </a:rPr>
              <a:t>day, depending on their mood, aliens put </a:t>
            </a:r>
            <a:r>
              <a:rPr lang="en-US" b="1" dirty="0" smtClean="0">
                <a:solidFill>
                  <a:schemeClr val="tx1"/>
                </a:solidFill>
              </a:rPr>
              <a:t>most of their </a:t>
            </a:r>
            <a:r>
              <a:rPr lang="en-US" b="1" dirty="0">
                <a:solidFill>
                  <a:schemeClr val="tx1"/>
                </a:solidFill>
              </a:rPr>
              <a:t>money in </a:t>
            </a:r>
            <a:r>
              <a:rPr lang="en-US" b="1" dirty="0" smtClean="0">
                <a:solidFill>
                  <a:schemeClr val="tx1"/>
                </a:solidFill>
              </a:rPr>
              <a:t>one of the two Helium planets, and put less in the other one.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However, once in a while (usually every 4 to 9 days), their mood changes and they shift their investment to the other planet.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To </a:t>
            </a:r>
            <a:r>
              <a:rPr lang="en-US" b="1" dirty="0">
                <a:solidFill>
                  <a:schemeClr val="tx1"/>
                </a:solidFill>
              </a:rPr>
              <a:t>collect more money, </a:t>
            </a:r>
            <a:r>
              <a:rPr lang="en-US" b="1" dirty="0" smtClean="0">
                <a:solidFill>
                  <a:schemeClr val="tx1"/>
                </a:solidFill>
              </a:rPr>
              <a:t>you should </a:t>
            </a:r>
            <a:r>
              <a:rPr lang="en-US" b="1" dirty="0">
                <a:solidFill>
                  <a:schemeClr val="tx1"/>
                </a:solidFill>
              </a:rPr>
              <a:t>try to figure </a:t>
            </a:r>
            <a:r>
              <a:rPr lang="en-US" b="1" dirty="0" smtClean="0">
                <a:solidFill>
                  <a:schemeClr val="tx1"/>
                </a:solidFill>
              </a:rPr>
              <a:t>out </a:t>
            </a:r>
            <a:r>
              <a:rPr lang="en-US" b="1" dirty="0">
                <a:solidFill>
                  <a:schemeClr val="tx1"/>
                </a:solidFill>
              </a:rPr>
              <a:t>which helium planet is fashionable </a:t>
            </a:r>
            <a:r>
              <a:rPr lang="en-US" b="1" dirty="0" smtClean="0">
                <a:solidFill>
                  <a:schemeClr val="tx1"/>
                </a:solidFill>
              </a:rPr>
              <a:t>now.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7570" y="3199229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611457" y="32010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208480" y="1998692"/>
            <a:ext cx="1160089" cy="11600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24" y="2766146"/>
            <a:ext cx="337895" cy="388052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8189997" y="3199229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sp>
        <p:nvSpPr>
          <p:cNvPr id="44" name="Rectangle 43"/>
          <p:cNvSpPr/>
          <p:nvPr/>
        </p:nvSpPr>
        <p:spPr>
          <a:xfrm>
            <a:off x="9566864" y="3201004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222397" y="1998692"/>
            <a:ext cx="1160089" cy="116009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5857" y="2284250"/>
            <a:ext cx="774994" cy="89003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602070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612673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Arc 49"/>
          <p:cNvSpPr/>
          <p:nvPr/>
        </p:nvSpPr>
        <p:spPr>
          <a:xfrm>
            <a:off x="4649039" y="1740909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173012" y="1867292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mood change</a:t>
            </a:r>
            <a:endParaRPr lang="en-US" sz="20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5180604" y="3183538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mood change</a:t>
            </a:r>
          </a:p>
        </p:txBody>
      </p:sp>
      <p:sp>
        <p:nvSpPr>
          <p:cNvPr id="53" name="Arc 52"/>
          <p:cNvSpPr/>
          <p:nvPr/>
        </p:nvSpPr>
        <p:spPr>
          <a:xfrm flipH="1" flipV="1">
            <a:off x="4637554" y="1736385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249" y="1998692"/>
            <a:ext cx="1164843" cy="116128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87" y="2264165"/>
            <a:ext cx="774994" cy="8900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626" y="1998692"/>
            <a:ext cx="1164843" cy="116128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325" y="2759336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3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917575">
              <a:lnSpc>
                <a:spcPct val="200000"/>
              </a:lnSpc>
            </a:pPr>
            <a:endParaRPr lang="en-US" sz="5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Galactic storms (that change the destinations of the portals) and </a:t>
            </a: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the alien’s mood-swings (that change where they put their money) </a:t>
            </a: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happen totally independent from one another.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08" y="421184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445253" y="4263033"/>
            <a:ext cx="859963" cy="854540"/>
          </a:xfrm>
          <a:prstGeom prst="rect">
            <a:avLst/>
          </a:prstGeom>
        </p:spPr>
      </p:pic>
      <p:sp>
        <p:nvSpPr>
          <p:cNvPr id="35" name="Right Arrow 34"/>
          <p:cNvSpPr/>
          <p:nvPr/>
        </p:nvSpPr>
        <p:spPr>
          <a:xfrm rot="20066325">
            <a:off x="2929673" y="388931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3228156" y="381451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824" y="4953052"/>
            <a:ext cx="1280160" cy="12801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824" y="3225973"/>
            <a:ext cx="1280160" cy="1280160"/>
          </a:xfrm>
          <a:prstGeom prst="rect">
            <a:avLst/>
          </a:prstGeom>
        </p:spPr>
      </p:pic>
      <p:sp>
        <p:nvSpPr>
          <p:cNvPr id="47" name="Right Arrow 46"/>
          <p:cNvSpPr/>
          <p:nvPr/>
        </p:nvSpPr>
        <p:spPr>
          <a:xfrm rot="1533675" flipV="1">
            <a:off x="2934070" y="470316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3236776" y="454157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0" name="Rectangle 49"/>
          <p:cNvSpPr/>
          <p:nvPr/>
        </p:nvSpPr>
        <p:spPr>
          <a:xfrm>
            <a:off x="7911172" y="414160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 rot="1227651" flipV="1">
            <a:off x="5807790" y="387185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777" y="3528921"/>
            <a:ext cx="993052" cy="988273"/>
          </a:xfrm>
          <a:prstGeom prst="rect">
            <a:avLst/>
          </a:prstGeom>
        </p:spPr>
      </p:pic>
      <p:sp>
        <p:nvSpPr>
          <p:cNvPr id="53" name="Right Arrow 52"/>
          <p:cNvSpPr/>
          <p:nvPr/>
        </p:nvSpPr>
        <p:spPr>
          <a:xfrm rot="20372349">
            <a:off x="5803392" y="497921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379" y="4901745"/>
            <a:ext cx="993052" cy="98827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181" y="4775031"/>
            <a:ext cx="337895" cy="38805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919" y="4244456"/>
            <a:ext cx="862167" cy="85953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134" y="4767001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6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3555" y="14797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So here is how you play the game: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On most days, you start </a:t>
            </a:r>
            <a:r>
              <a:rPr lang="en-US" b="1" dirty="0" smtClean="0">
                <a:solidFill>
                  <a:schemeClr val="tx1"/>
                </a:solidFill>
              </a:rPr>
              <a:t>from the </a:t>
            </a:r>
            <a:r>
              <a:rPr lang="en-US" b="1" dirty="0" smtClean="0">
                <a:solidFill>
                  <a:schemeClr val="tx1"/>
                </a:solidFill>
              </a:rPr>
              <a:t>earth and you </a:t>
            </a:r>
            <a:r>
              <a:rPr lang="en-US" b="1" dirty="0">
                <a:solidFill>
                  <a:schemeClr val="tx1"/>
                </a:solidFill>
              </a:rPr>
              <a:t>first choose your </a:t>
            </a:r>
            <a:r>
              <a:rPr lang="en-US" b="1" dirty="0" smtClean="0">
                <a:solidFill>
                  <a:schemeClr val="tx1"/>
                </a:solidFill>
              </a:rPr>
              <a:t>spaceships by </a:t>
            </a:r>
            <a:r>
              <a:rPr lang="en-US" b="1" dirty="0">
                <a:solidFill>
                  <a:schemeClr val="tx1"/>
                </a:solidFill>
              </a:rPr>
              <a:t>pressing the </a:t>
            </a:r>
            <a:r>
              <a:rPr lang="en-US" b="1" dirty="0" smtClean="0">
                <a:solidFill>
                  <a:schemeClr val="tx1"/>
                </a:solidFill>
              </a:rPr>
              <a:t>“F” or “J”  button </a:t>
            </a:r>
            <a:r>
              <a:rPr lang="en-US" b="1" dirty="0">
                <a:solidFill>
                  <a:schemeClr val="tx1"/>
                </a:solidFill>
              </a:rPr>
              <a:t>on the keyboard. </a:t>
            </a:r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But note that the location of the </a:t>
            </a:r>
            <a:r>
              <a:rPr lang="en-US" b="1" dirty="0" smtClean="0">
                <a:solidFill>
                  <a:schemeClr val="tx1"/>
                </a:solidFill>
              </a:rPr>
              <a:t>spaceships on the screen (but not their destination) might change </a:t>
            </a:r>
            <a:r>
              <a:rPr lang="en-US" b="1" dirty="0" smtClean="0">
                <a:solidFill>
                  <a:schemeClr val="tx1"/>
                </a:solidFill>
              </a:rPr>
              <a:t>everyday</a:t>
            </a:r>
            <a:r>
              <a:rPr lang="en-US" b="1" dirty="0">
                <a:solidFill>
                  <a:schemeClr val="tx1"/>
                </a:solidFill>
              </a:rPr>
              <a:t>. So for choosing a specific spaceship, you should press the </a:t>
            </a:r>
            <a:r>
              <a:rPr lang="en-US" b="1" dirty="0" smtClean="0">
                <a:solidFill>
                  <a:schemeClr val="tx1"/>
                </a:solidFill>
              </a:rPr>
              <a:t>“F” </a:t>
            </a:r>
            <a:r>
              <a:rPr lang="en-US" b="1" dirty="0">
                <a:solidFill>
                  <a:schemeClr val="tx1"/>
                </a:solidFill>
              </a:rPr>
              <a:t>on some days, but </a:t>
            </a:r>
            <a:r>
              <a:rPr lang="en-US" b="1" dirty="0" smtClean="0">
                <a:solidFill>
                  <a:schemeClr val="tx1"/>
                </a:solidFill>
              </a:rPr>
              <a:t>“J” on </a:t>
            </a:r>
            <a:r>
              <a:rPr lang="en-US" b="1" dirty="0">
                <a:solidFill>
                  <a:schemeClr val="tx1"/>
                </a:solidFill>
              </a:rPr>
              <a:t>some other days. 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767176" y="2566723"/>
            <a:ext cx="2845837" cy="3910278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895" y="4878391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7" name="TextBox 56"/>
          <p:cNvSpPr txBox="1"/>
          <p:nvPr/>
        </p:nvSpPr>
        <p:spPr>
          <a:xfrm>
            <a:off x="4528356" y="5347020"/>
            <a:ext cx="3126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You have less than one second to choose. If you don’t respond fast enough, you will miss the opportunity.</a:t>
            </a:r>
            <a:endParaRPr lang="en-US" b="1" dirty="0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332" y="5603725"/>
            <a:ext cx="2179357" cy="759013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8809485" y="5912448"/>
            <a:ext cx="137160" cy="128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9234929" y="5920345"/>
            <a:ext cx="137160" cy="1280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J</a:t>
            </a:r>
            <a:endParaRPr lang="en-US" sz="1200" dirty="0"/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876" y="2566722"/>
            <a:ext cx="1033382" cy="103338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417" y="2566722"/>
            <a:ext cx="1033382" cy="1033382"/>
          </a:xfrm>
          <a:prstGeom prst="rect">
            <a:avLst/>
          </a:prstGeom>
        </p:spPr>
      </p:pic>
      <p:sp>
        <p:nvSpPr>
          <p:cNvPr id="67" name="Rectangle 66"/>
          <p:cNvSpPr/>
          <p:nvPr/>
        </p:nvSpPr>
        <p:spPr>
          <a:xfrm>
            <a:off x="1555685" y="2566722"/>
            <a:ext cx="2845837" cy="3910278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404" y="4878390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9" name="Content Placeholder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0534" flipH="1">
            <a:off x="3135352" y="3681929"/>
            <a:ext cx="629467" cy="128999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00000" flipH="1">
            <a:off x="2189717" y="3680544"/>
            <a:ext cx="632181" cy="1289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841" y="5603724"/>
            <a:ext cx="2179357" cy="759013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2597994" y="5912447"/>
            <a:ext cx="137160" cy="1280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73" name="Rectangle 72"/>
          <p:cNvSpPr/>
          <p:nvPr/>
        </p:nvSpPr>
        <p:spPr>
          <a:xfrm>
            <a:off x="3023438" y="5920344"/>
            <a:ext cx="137160" cy="128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J</a:t>
            </a:r>
            <a:endParaRPr lang="en-US" sz="1200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072" y="2565574"/>
            <a:ext cx="1033382" cy="103338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993" y="2566721"/>
            <a:ext cx="1033382" cy="1033382"/>
          </a:xfrm>
          <a:prstGeom prst="rect">
            <a:avLst/>
          </a:prstGeom>
        </p:spPr>
      </p:pic>
      <p:pic>
        <p:nvPicPr>
          <p:cNvPr id="26" name="Content Placeholder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844" y="3687160"/>
            <a:ext cx="629467" cy="128999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0000">
            <a:off x="9345236" y="3687160"/>
            <a:ext cx="632181" cy="1289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22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6430</TotalTime>
  <Words>697</Words>
  <Application>Microsoft Office PowerPoint</Application>
  <PresentationFormat>Widescreen</PresentationFormat>
  <Paragraphs>167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Mangal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Khachatoorian, Nareg</dc:creator>
  <cp:lastModifiedBy>Khachatoorian, Nareg</cp:lastModifiedBy>
  <cp:revision>139</cp:revision>
  <dcterms:created xsi:type="dcterms:W3CDTF">2017-06-03T13:12:09Z</dcterms:created>
  <dcterms:modified xsi:type="dcterms:W3CDTF">2017-08-03T12:18:56Z</dcterms:modified>
</cp:coreProperties>
</file>